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6" r:id="rId1"/>
    <p:sldMasterId id="2147483667" r:id="rId2"/>
  </p:sldMasterIdLst>
  <p:notesMasterIdLst>
    <p:notesMasterId r:id="rId9"/>
  </p:notesMasterIdLst>
  <p:sldIdLst>
    <p:sldId id="256" r:id="rId3"/>
    <p:sldId id="257" r:id="rId4"/>
    <p:sldId id="258" r:id="rId5"/>
    <p:sldId id="260" r:id="rId6"/>
    <p:sldId id="265" r:id="rId7"/>
    <p:sldId id="263" r:id="rId8"/>
  </p:sldIdLst>
  <p:sldSz cx="9144000" cy="5143500" type="screen16x9"/>
  <p:notesSz cx="6858000" cy="9144000"/>
  <p:embeddedFontLst>
    <p:embeddedFont>
      <p:font typeface="Nunito Sans" panose="020B0604020202020204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Georgia" panose="02040502050405020303" pitchFamily="18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B5FD"/>
    <a:srgbClr val="F67031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D46D58-636D-4E16-A6A5-8183AAD9CD87}">
  <a:tblStyle styleId="{83D46D58-636D-4E16-A6A5-8183AAD9CD8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7c4e05621_0_1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7c4e05621_0_1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7c4e05621_0_1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7c4e05621_0_1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7c4e05621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7c4e05621_0_1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7c4e05621_0_10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47c4e05621_0_10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7c4e05621_0_10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g47c4e05621_0_10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1629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7c4e05621_0_1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7c4e05621_0_1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r>
              <a:rPr lang="it-IT" smtClean="0"/>
              <a:t>Fare clic per modificare lo stile del titolo</a:t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411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it-IT" smtClean="0"/>
              <a:t>Fare clic per modificare lo stile del titolo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8575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2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8575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3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8575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r>
              <a:rPr lang="it-IT" smtClean="0"/>
              <a:t>Fare clic per modificare lo stile del titolo</a:t>
            </a:r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it-IT" smtClean="0"/>
              <a:t>Fare clic per modificare lo stile del titolo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it-IT" smtClean="0"/>
              <a:t>Fare clic per modificare lo stile del titolo</a:t>
            </a:r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pPr lvl="0"/>
            <a:r>
              <a:rPr lang="it-IT" smtClean="0"/>
              <a:t>Modifica gli stili del testo dello schema</a:t>
            </a:r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9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body" idx="2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body" idx="3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85750" rtl="0">
              <a:spcBef>
                <a:spcPts val="600"/>
              </a:spcBef>
              <a:spcAft>
                <a:spcPts val="0"/>
              </a:spcAft>
              <a:buSzPts val="900"/>
              <a:buChar char="▪"/>
              <a:defRPr sz="900"/>
            </a:lvl1pPr>
            <a:lvl2pPr marL="914400" lvl="1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2pPr>
            <a:lvl3pPr marL="1371600" lvl="2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3pPr>
            <a:lvl4pPr marL="1828800" lvl="3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4pPr>
            <a:lvl5pPr marL="2286000" lvl="4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5pPr>
            <a:lvl6pPr marL="2743200" lvl="5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6pPr>
            <a:lvl7pPr marL="3200400" lvl="6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7pPr>
            <a:lvl8pPr marL="3657600" lvl="7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8pPr>
            <a:lvl9pPr marL="4114800" lvl="8" indent="-28575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62" r:id="rId3"/>
    <p:sldLayoutId id="2147483663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37000" t="-4000" r="-21000" b="-4000"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ctrTitle"/>
          </p:nvPr>
        </p:nvSpPr>
        <p:spPr>
          <a:xfrm>
            <a:off x="0" y="2598791"/>
            <a:ext cx="3636600" cy="32833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 smtClean="0"/>
              <a:t/>
            </a:r>
            <a:br>
              <a:rPr lang="en" b="0" dirty="0" smtClean="0"/>
            </a:br>
            <a:r>
              <a:rPr lang="en" sz="1600" b="0" dirty="0" smtClean="0"/>
              <a:t> </a:t>
            </a:r>
            <a:br>
              <a:rPr lang="en" sz="1600" b="0" dirty="0" smtClean="0"/>
            </a:br>
            <a:r>
              <a:rPr lang="en" sz="1600" b="0" dirty="0" smtClean="0"/>
              <a:t>Top Manager</a:t>
            </a:r>
            <a:br>
              <a:rPr lang="en" sz="1600" b="0" dirty="0" smtClean="0"/>
            </a:br>
            <a:r>
              <a:rPr lang="en" sz="1600" b="0" dirty="0" smtClean="0"/>
              <a:t>Ignazio Passero</a:t>
            </a:r>
            <a:endParaRPr sz="1600" b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 smtClean="0"/>
              <a:t>Raffaele </a:t>
            </a:r>
            <a:r>
              <a:rPr lang="en" sz="1600" b="0" dirty="0" smtClean="0"/>
              <a:t>Ceruso</a:t>
            </a:r>
            <a:endParaRPr sz="1600" b="0" dirty="0" smtClean="0"/>
          </a:p>
          <a:p>
            <a:pPr lvl="0"/>
            <a:r>
              <a:rPr lang="it-IT" sz="1600" b="0" dirty="0" smtClean="0"/>
              <a:t>Marco </a:t>
            </a:r>
            <a:r>
              <a:rPr lang="it-IT" sz="1600" b="0" dirty="0"/>
              <a:t>Della Medaglia</a:t>
            </a:r>
            <a:br>
              <a:rPr lang="it-IT" sz="1600" b="0" dirty="0"/>
            </a:br>
            <a:r>
              <a:rPr lang="it-IT" sz="1600" b="0" dirty="0"/>
              <a:t>Donato </a:t>
            </a:r>
            <a:r>
              <a:rPr lang="it-IT" sz="1600" b="0" dirty="0" smtClean="0"/>
              <a:t>Di </a:t>
            </a:r>
            <a:r>
              <a:rPr lang="it-IT" sz="1600" b="0" dirty="0" err="1" smtClean="0"/>
              <a:t>Sapia</a:t>
            </a:r>
            <a:r>
              <a:rPr lang="it-IT" sz="1600" b="0" dirty="0" smtClean="0"/>
              <a:t/>
            </a:r>
            <a:br>
              <a:rPr lang="it-IT" sz="1600" b="0" dirty="0" smtClean="0"/>
            </a:br>
            <a:r>
              <a:rPr lang="en" sz="1600" b="0" dirty="0"/>
              <a:t>Giovanni Leo</a:t>
            </a:r>
            <a:endParaRPr sz="1600" b="0" dirty="0"/>
          </a:p>
        </p:txBody>
      </p:sp>
      <p:pic>
        <p:nvPicPr>
          <p:cNvPr id="135" name="Google Shape;135;p21" descr="Image result for kineton"/>
          <p:cNvPicPr preferRelativeResize="0"/>
          <p:nvPr/>
        </p:nvPicPr>
        <p:blipFill rotWithShape="1">
          <a:blip r:embed="rId4">
            <a:alphaModFix/>
          </a:blip>
          <a:srcRect l="19750" t="18482" r="14589" b="20235"/>
          <a:stretch/>
        </p:blipFill>
        <p:spPr>
          <a:xfrm>
            <a:off x="2484184" y="4240488"/>
            <a:ext cx="812271" cy="758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https://lh4.googleusercontent.com/HbU18HKYCrtMCPiwoz-XkRVtA7xxHJqBOw39skatnyjf5RMfJHNyYvtpBKpb-_Zq_fO5r0rfJp7y9PKYHqtRiBa5lciPhriyUOn_OWk53GUpmB69FKiZ_JMYVj2PcooNQyQsvZlRA2iQJx8Mq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6" y="47767"/>
            <a:ext cx="4490113" cy="841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27296" y="1905748"/>
            <a:ext cx="412965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000" dirty="0">
                <a:solidFill>
                  <a:srgbClr val="F67031"/>
                </a:solidFill>
                <a:latin typeface="Nunito Sans" panose="020B0604020202020204" charset="0"/>
              </a:rPr>
              <a:t>Baby Safety Seat</a:t>
            </a:r>
            <a:endParaRPr lang="it-IT" sz="4000" dirty="0">
              <a:solidFill>
                <a:srgbClr val="F67031"/>
              </a:solidFill>
              <a:latin typeface="Nunito Sans" panose="020B0604020202020204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130" y="4204702"/>
            <a:ext cx="929568" cy="8296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0" y="2121984"/>
            <a:ext cx="2579426" cy="899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Outline</a:t>
            </a:r>
            <a:endParaRPr dirty="0"/>
          </a:p>
        </p:txBody>
      </p:sp>
      <p:sp>
        <p:nvSpPr>
          <p:cNvPr id="141" name="Google Shape;141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1"/>
          </p:nvPr>
        </p:nvSpPr>
        <p:spPr>
          <a:xfrm>
            <a:off x="2995574" y="1908486"/>
            <a:ext cx="5711697" cy="13265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lain"/>
            </a:pPr>
            <a:r>
              <a:rPr lang="en" sz="2400" dirty="0" smtClean="0"/>
              <a:t>Dominio del problema</a:t>
            </a:r>
            <a:endParaRPr sz="2400" dirty="0" smtClean="0"/>
          </a:p>
          <a:p>
            <a:pPr marL="457200" marR="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lain"/>
            </a:pPr>
            <a:r>
              <a:rPr lang="en" sz="2400" dirty="0" smtClean="0"/>
              <a:t>Descrizione degli Attori</a:t>
            </a:r>
            <a:endParaRPr sz="2400" dirty="0" smtClean="0"/>
          </a:p>
          <a:p>
            <a:pPr marL="457200" marR="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lain"/>
            </a:pPr>
            <a:r>
              <a:rPr lang="it-IT" sz="2400" dirty="0" smtClean="0"/>
              <a:t>Demo</a:t>
            </a:r>
            <a:endParaRPr sz="2400" dirty="0" smtClean="0"/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l="12000"/>
          </a:stretch>
        </a:blip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ctrTitle"/>
          </p:nvPr>
        </p:nvSpPr>
        <p:spPr>
          <a:xfrm>
            <a:off x="124700" y="1798200"/>
            <a:ext cx="2345100" cy="154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/>
              <a:t>1.</a:t>
            </a:r>
            <a:endParaRPr sz="5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Dominio del problema</a:t>
            </a:r>
            <a:endParaRPr sz="2800" dirty="0"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1"/>
          </p:nvPr>
        </p:nvSpPr>
        <p:spPr>
          <a:xfrm>
            <a:off x="124700" y="3345300"/>
            <a:ext cx="2345100" cy="11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dirty="0">
                <a:solidFill>
                  <a:srgbClr val="666666"/>
                </a:solidFill>
                <a:latin typeface="Nunito Sans" panose="020B0604020202020204" charset="0"/>
              </a:rPr>
              <a:t>Cercare di porre fine all’abbandono involontario di bambini in auto.</a:t>
            </a:r>
            <a:endParaRPr i="0" dirty="0">
              <a:solidFill>
                <a:srgbClr val="666666"/>
              </a:solidFill>
              <a:latin typeface="Nunito Sans" panose="020B0604020202020204" charset="0"/>
            </a:endParaRPr>
          </a:p>
        </p:txBody>
      </p:sp>
      <p:sp>
        <p:nvSpPr>
          <p:cNvPr id="149" name="Google Shape;149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l="28000"/>
          </a:stretch>
        </a:blip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>
            <a:spLocks noGrp="1"/>
          </p:cNvSpPr>
          <p:nvPr>
            <p:ph type="ctrTitle"/>
          </p:nvPr>
        </p:nvSpPr>
        <p:spPr>
          <a:xfrm>
            <a:off x="124699" y="1522731"/>
            <a:ext cx="2388041" cy="2098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5400" b="1" dirty="0"/>
              <a:t>2.</a:t>
            </a:r>
            <a:endParaRPr sz="5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800" dirty="0"/>
              <a:t>Descrizione degli Attori</a:t>
            </a:r>
            <a:endParaRPr sz="2800" dirty="0"/>
          </a:p>
        </p:txBody>
      </p:sp>
      <p:sp>
        <p:nvSpPr>
          <p:cNvPr id="162" name="Google Shape;162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" name="Google Shape;148;p23"/>
          <p:cNvSpPr txBox="1">
            <a:spLocks noGrp="1"/>
          </p:cNvSpPr>
          <p:nvPr>
            <p:ph type="subTitle" idx="1"/>
          </p:nvPr>
        </p:nvSpPr>
        <p:spPr>
          <a:xfrm>
            <a:off x="124699" y="3620769"/>
            <a:ext cx="2345100" cy="11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0" smtClean="0">
                <a:solidFill>
                  <a:srgbClr val="666666"/>
                </a:solidFill>
                <a:latin typeface="Nunito Sans" panose="020B0604020202020204" charset="0"/>
              </a:rPr>
              <a:t>Attori partecipanti: Autista e Angelo</a:t>
            </a:r>
            <a:endParaRPr i="0" dirty="0">
              <a:solidFill>
                <a:srgbClr val="666666"/>
              </a:solidFill>
              <a:latin typeface="Nunito Sans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>
            <a:spLocks noGrp="1"/>
          </p:cNvSpPr>
          <p:nvPr>
            <p:ph type="ctrTitle"/>
          </p:nvPr>
        </p:nvSpPr>
        <p:spPr>
          <a:xfrm>
            <a:off x="124699" y="1522731"/>
            <a:ext cx="2388041" cy="2098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5400" b="1" dirty="0"/>
              <a:t>2.</a:t>
            </a:r>
            <a:endParaRPr sz="5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800" dirty="0"/>
              <a:t>Descrizione degli Attori</a:t>
            </a:r>
            <a:endParaRPr sz="2800" dirty="0"/>
          </a:p>
        </p:txBody>
      </p:sp>
      <p:sp>
        <p:nvSpPr>
          <p:cNvPr id="162" name="Google Shape;162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Rettangolo 1"/>
          <p:cNvSpPr/>
          <p:nvPr/>
        </p:nvSpPr>
        <p:spPr>
          <a:xfrm>
            <a:off x="124699" y="3620769"/>
            <a:ext cx="15616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2400" dirty="0" smtClean="0">
                <a:solidFill>
                  <a:srgbClr val="666666"/>
                </a:solidFill>
                <a:latin typeface="Nunito Sans" panose="020B0604020202020204" charset="0"/>
              </a:rPr>
              <a:t>Workflow</a:t>
            </a:r>
            <a:endParaRPr lang="it-IT" dirty="0">
              <a:solidFill>
                <a:srgbClr val="666666"/>
              </a:solidFill>
              <a:latin typeface="Nunito Sans" panose="020B0604020202020204" charset="0"/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2644608" y="1818523"/>
            <a:ext cx="1906800" cy="1906800"/>
            <a:chOff x="2793291" y="1847009"/>
            <a:chExt cx="1906800" cy="1906800"/>
          </a:xfrm>
        </p:grpSpPr>
        <p:sp>
          <p:nvSpPr>
            <p:cNvPr id="15" name="Google Shape;170;p26"/>
            <p:cNvSpPr/>
            <p:nvPr/>
          </p:nvSpPr>
          <p:spPr>
            <a:xfrm>
              <a:off x="2793291" y="1847009"/>
              <a:ext cx="1906800" cy="1906800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Controllo Seggiolino(CS)</a:t>
              </a:r>
              <a:endParaRPr sz="1200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grpSp>
          <p:nvGrpSpPr>
            <p:cNvPr id="16" name="Google Shape;171;p26"/>
            <p:cNvGrpSpPr/>
            <p:nvPr/>
          </p:nvGrpSpPr>
          <p:grpSpPr>
            <a:xfrm>
              <a:off x="3655425" y="2218232"/>
              <a:ext cx="182551" cy="414428"/>
              <a:chOff x="4747025" y="2332025"/>
              <a:chExt cx="166850" cy="378750"/>
            </a:xfrm>
          </p:grpSpPr>
          <p:sp>
            <p:nvSpPr>
              <p:cNvPr id="17" name="Google Shape;172;p26"/>
              <p:cNvSpPr/>
              <p:nvPr/>
            </p:nvSpPr>
            <p:spPr>
              <a:xfrm>
                <a:off x="4747025" y="2427025"/>
                <a:ext cx="166850" cy="283750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11350" fill="none" extrusionOk="0">
                    <a:moveTo>
                      <a:pt x="4019" y="0"/>
                    </a:moveTo>
                    <a:lnTo>
                      <a:pt x="4019" y="0"/>
                    </a:lnTo>
                    <a:lnTo>
                      <a:pt x="3873" y="73"/>
                    </a:lnTo>
                    <a:lnTo>
                      <a:pt x="3703" y="122"/>
                    </a:lnTo>
                    <a:lnTo>
                      <a:pt x="3508" y="171"/>
                    </a:lnTo>
                    <a:lnTo>
                      <a:pt x="3337" y="171"/>
                    </a:lnTo>
                    <a:lnTo>
                      <a:pt x="3337" y="171"/>
                    </a:lnTo>
                    <a:lnTo>
                      <a:pt x="3167" y="171"/>
                    </a:lnTo>
                    <a:lnTo>
                      <a:pt x="2996" y="146"/>
                    </a:lnTo>
                    <a:lnTo>
                      <a:pt x="2826" y="73"/>
                    </a:lnTo>
                    <a:lnTo>
                      <a:pt x="2655" y="24"/>
                    </a:lnTo>
                    <a:lnTo>
                      <a:pt x="2655" y="24"/>
                    </a:lnTo>
                    <a:lnTo>
                      <a:pt x="2412" y="24"/>
                    </a:lnTo>
                    <a:lnTo>
                      <a:pt x="2168" y="97"/>
                    </a:lnTo>
                    <a:lnTo>
                      <a:pt x="1949" y="171"/>
                    </a:lnTo>
                    <a:lnTo>
                      <a:pt x="1706" y="317"/>
                    </a:lnTo>
                    <a:lnTo>
                      <a:pt x="1486" y="487"/>
                    </a:lnTo>
                    <a:lnTo>
                      <a:pt x="1243" y="682"/>
                    </a:lnTo>
                    <a:lnTo>
                      <a:pt x="1048" y="926"/>
                    </a:lnTo>
                    <a:lnTo>
                      <a:pt x="853" y="1193"/>
                    </a:lnTo>
                    <a:lnTo>
                      <a:pt x="658" y="1510"/>
                    </a:lnTo>
                    <a:lnTo>
                      <a:pt x="512" y="1851"/>
                    </a:lnTo>
                    <a:lnTo>
                      <a:pt x="366" y="2216"/>
                    </a:lnTo>
                    <a:lnTo>
                      <a:pt x="244" y="2630"/>
                    </a:lnTo>
                    <a:lnTo>
                      <a:pt x="123" y="3093"/>
                    </a:lnTo>
                    <a:lnTo>
                      <a:pt x="49" y="3580"/>
                    </a:lnTo>
                    <a:lnTo>
                      <a:pt x="1" y="4092"/>
                    </a:lnTo>
                    <a:lnTo>
                      <a:pt x="1" y="4652"/>
                    </a:lnTo>
                    <a:lnTo>
                      <a:pt x="1" y="4652"/>
                    </a:lnTo>
                    <a:lnTo>
                      <a:pt x="1" y="4774"/>
                    </a:lnTo>
                    <a:lnTo>
                      <a:pt x="25" y="4895"/>
                    </a:lnTo>
                    <a:lnTo>
                      <a:pt x="74" y="4993"/>
                    </a:lnTo>
                    <a:lnTo>
                      <a:pt x="147" y="5090"/>
                    </a:lnTo>
                    <a:lnTo>
                      <a:pt x="220" y="5163"/>
                    </a:lnTo>
                    <a:lnTo>
                      <a:pt x="317" y="5236"/>
                    </a:lnTo>
                    <a:lnTo>
                      <a:pt x="415" y="5261"/>
                    </a:lnTo>
                    <a:lnTo>
                      <a:pt x="537" y="5285"/>
                    </a:lnTo>
                    <a:lnTo>
                      <a:pt x="537" y="5285"/>
                    </a:lnTo>
                    <a:lnTo>
                      <a:pt x="658" y="5261"/>
                    </a:lnTo>
                    <a:lnTo>
                      <a:pt x="756" y="5236"/>
                    </a:lnTo>
                    <a:lnTo>
                      <a:pt x="853" y="5163"/>
                    </a:lnTo>
                    <a:lnTo>
                      <a:pt x="926" y="5090"/>
                    </a:lnTo>
                    <a:lnTo>
                      <a:pt x="999" y="4993"/>
                    </a:lnTo>
                    <a:lnTo>
                      <a:pt x="1024" y="4895"/>
                    </a:lnTo>
                    <a:lnTo>
                      <a:pt x="1048" y="4774"/>
                    </a:lnTo>
                    <a:lnTo>
                      <a:pt x="1072" y="4652"/>
                    </a:lnTo>
                    <a:lnTo>
                      <a:pt x="1072" y="4652"/>
                    </a:lnTo>
                    <a:lnTo>
                      <a:pt x="1097" y="4189"/>
                    </a:lnTo>
                    <a:lnTo>
                      <a:pt x="1145" y="3726"/>
                    </a:lnTo>
                    <a:lnTo>
                      <a:pt x="1218" y="3312"/>
                    </a:lnTo>
                    <a:lnTo>
                      <a:pt x="1316" y="2923"/>
                    </a:lnTo>
                    <a:lnTo>
                      <a:pt x="1438" y="2582"/>
                    </a:lnTo>
                    <a:lnTo>
                      <a:pt x="1535" y="2338"/>
                    </a:lnTo>
                    <a:lnTo>
                      <a:pt x="1633" y="2168"/>
                    </a:lnTo>
                    <a:lnTo>
                      <a:pt x="1681" y="2143"/>
                    </a:lnTo>
                    <a:lnTo>
                      <a:pt x="1706" y="2143"/>
                    </a:lnTo>
                    <a:lnTo>
                      <a:pt x="1706" y="2143"/>
                    </a:lnTo>
                    <a:lnTo>
                      <a:pt x="1730" y="2241"/>
                    </a:lnTo>
                    <a:lnTo>
                      <a:pt x="1730" y="2509"/>
                    </a:lnTo>
                    <a:lnTo>
                      <a:pt x="1681" y="3483"/>
                    </a:lnTo>
                    <a:lnTo>
                      <a:pt x="1608" y="4822"/>
                    </a:lnTo>
                    <a:lnTo>
                      <a:pt x="1486" y="6357"/>
                    </a:lnTo>
                    <a:lnTo>
                      <a:pt x="1243" y="9231"/>
                    </a:lnTo>
                    <a:lnTo>
                      <a:pt x="1145" y="10521"/>
                    </a:lnTo>
                    <a:lnTo>
                      <a:pt x="1145" y="10521"/>
                    </a:lnTo>
                    <a:lnTo>
                      <a:pt x="1145" y="10668"/>
                    </a:lnTo>
                    <a:lnTo>
                      <a:pt x="1145" y="10814"/>
                    </a:lnTo>
                    <a:lnTo>
                      <a:pt x="1194" y="10935"/>
                    </a:lnTo>
                    <a:lnTo>
                      <a:pt x="1267" y="11057"/>
                    </a:lnTo>
                    <a:lnTo>
                      <a:pt x="1340" y="11155"/>
                    </a:lnTo>
                    <a:lnTo>
                      <a:pt x="1462" y="11252"/>
                    </a:lnTo>
                    <a:lnTo>
                      <a:pt x="1584" y="11325"/>
                    </a:lnTo>
                    <a:lnTo>
                      <a:pt x="1706" y="11349"/>
                    </a:lnTo>
                    <a:lnTo>
                      <a:pt x="1706" y="11349"/>
                    </a:lnTo>
                    <a:lnTo>
                      <a:pt x="1827" y="11349"/>
                    </a:lnTo>
                    <a:lnTo>
                      <a:pt x="1827" y="11349"/>
                    </a:lnTo>
                    <a:lnTo>
                      <a:pt x="1949" y="11349"/>
                    </a:lnTo>
                    <a:lnTo>
                      <a:pt x="2071" y="11325"/>
                    </a:lnTo>
                    <a:lnTo>
                      <a:pt x="2168" y="11252"/>
                    </a:lnTo>
                    <a:lnTo>
                      <a:pt x="2266" y="11179"/>
                    </a:lnTo>
                    <a:lnTo>
                      <a:pt x="2339" y="11106"/>
                    </a:lnTo>
                    <a:lnTo>
                      <a:pt x="2412" y="11008"/>
                    </a:lnTo>
                    <a:lnTo>
                      <a:pt x="2461" y="10887"/>
                    </a:lnTo>
                    <a:lnTo>
                      <a:pt x="2509" y="10765"/>
                    </a:lnTo>
                    <a:lnTo>
                      <a:pt x="3045" y="7014"/>
                    </a:lnTo>
                    <a:lnTo>
                      <a:pt x="3045" y="7014"/>
                    </a:lnTo>
                    <a:lnTo>
                      <a:pt x="3045" y="6966"/>
                    </a:lnTo>
                    <a:lnTo>
                      <a:pt x="3094" y="6868"/>
                    </a:lnTo>
                    <a:lnTo>
                      <a:pt x="3143" y="6819"/>
                    </a:lnTo>
                    <a:lnTo>
                      <a:pt x="3191" y="6771"/>
                    </a:lnTo>
                    <a:lnTo>
                      <a:pt x="3264" y="6746"/>
                    </a:lnTo>
                    <a:lnTo>
                      <a:pt x="3337" y="6722"/>
                    </a:lnTo>
                    <a:lnTo>
                      <a:pt x="3337" y="6722"/>
                    </a:lnTo>
                    <a:lnTo>
                      <a:pt x="3410" y="6746"/>
                    </a:lnTo>
                    <a:lnTo>
                      <a:pt x="3484" y="6771"/>
                    </a:lnTo>
                    <a:lnTo>
                      <a:pt x="3532" y="6819"/>
                    </a:lnTo>
                    <a:lnTo>
                      <a:pt x="3581" y="6868"/>
                    </a:lnTo>
                    <a:lnTo>
                      <a:pt x="3630" y="6966"/>
                    </a:lnTo>
                    <a:lnTo>
                      <a:pt x="3630" y="7014"/>
                    </a:lnTo>
                    <a:lnTo>
                      <a:pt x="4165" y="10765"/>
                    </a:lnTo>
                    <a:lnTo>
                      <a:pt x="4165" y="10765"/>
                    </a:lnTo>
                    <a:lnTo>
                      <a:pt x="4214" y="10887"/>
                    </a:lnTo>
                    <a:lnTo>
                      <a:pt x="4263" y="11008"/>
                    </a:lnTo>
                    <a:lnTo>
                      <a:pt x="4336" y="11106"/>
                    </a:lnTo>
                    <a:lnTo>
                      <a:pt x="4409" y="11179"/>
                    </a:lnTo>
                    <a:lnTo>
                      <a:pt x="4506" y="11252"/>
                    </a:lnTo>
                    <a:lnTo>
                      <a:pt x="4604" y="11325"/>
                    </a:lnTo>
                    <a:lnTo>
                      <a:pt x="4726" y="11349"/>
                    </a:lnTo>
                    <a:lnTo>
                      <a:pt x="4847" y="11349"/>
                    </a:lnTo>
                    <a:lnTo>
                      <a:pt x="4847" y="11349"/>
                    </a:lnTo>
                    <a:lnTo>
                      <a:pt x="4969" y="11349"/>
                    </a:lnTo>
                    <a:lnTo>
                      <a:pt x="4969" y="11349"/>
                    </a:lnTo>
                    <a:lnTo>
                      <a:pt x="5091" y="11325"/>
                    </a:lnTo>
                    <a:lnTo>
                      <a:pt x="5213" y="11252"/>
                    </a:lnTo>
                    <a:lnTo>
                      <a:pt x="5334" y="11155"/>
                    </a:lnTo>
                    <a:lnTo>
                      <a:pt x="5408" y="11057"/>
                    </a:lnTo>
                    <a:lnTo>
                      <a:pt x="5481" y="10935"/>
                    </a:lnTo>
                    <a:lnTo>
                      <a:pt x="5529" y="10814"/>
                    </a:lnTo>
                    <a:lnTo>
                      <a:pt x="5529" y="10668"/>
                    </a:lnTo>
                    <a:lnTo>
                      <a:pt x="5529" y="10521"/>
                    </a:lnTo>
                    <a:lnTo>
                      <a:pt x="5529" y="10521"/>
                    </a:lnTo>
                    <a:lnTo>
                      <a:pt x="5188" y="6381"/>
                    </a:lnTo>
                    <a:lnTo>
                      <a:pt x="4994" y="3507"/>
                    </a:lnTo>
                    <a:lnTo>
                      <a:pt x="4945" y="2533"/>
                    </a:lnTo>
                    <a:lnTo>
                      <a:pt x="4945" y="2241"/>
                    </a:lnTo>
                    <a:lnTo>
                      <a:pt x="4969" y="2143"/>
                    </a:lnTo>
                    <a:lnTo>
                      <a:pt x="4969" y="2143"/>
                    </a:lnTo>
                    <a:lnTo>
                      <a:pt x="4994" y="2143"/>
                    </a:lnTo>
                    <a:lnTo>
                      <a:pt x="5042" y="2168"/>
                    </a:lnTo>
                    <a:lnTo>
                      <a:pt x="5140" y="2314"/>
                    </a:lnTo>
                    <a:lnTo>
                      <a:pt x="5237" y="2557"/>
                    </a:lnTo>
                    <a:lnTo>
                      <a:pt x="5334" y="2898"/>
                    </a:lnTo>
                    <a:lnTo>
                      <a:pt x="5432" y="3288"/>
                    </a:lnTo>
                    <a:lnTo>
                      <a:pt x="5529" y="3726"/>
                    </a:lnTo>
                    <a:lnTo>
                      <a:pt x="5578" y="4189"/>
                    </a:lnTo>
                    <a:lnTo>
                      <a:pt x="5602" y="4652"/>
                    </a:lnTo>
                    <a:lnTo>
                      <a:pt x="5602" y="4652"/>
                    </a:lnTo>
                    <a:lnTo>
                      <a:pt x="5627" y="4774"/>
                    </a:lnTo>
                    <a:lnTo>
                      <a:pt x="5651" y="4895"/>
                    </a:lnTo>
                    <a:lnTo>
                      <a:pt x="5675" y="4993"/>
                    </a:lnTo>
                    <a:lnTo>
                      <a:pt x="5749" y="5090"/>
                    </a:lnTo>
                    <a:lnTo>
                      <a:pt x="5822" y="5163"/>
                    </a:lnTo>
                    <a:lnTo>
                      <a:pt x="5919" y="5236"/>
                    </a:lnTo>
                    <a:lnTo>
                      <a:pt x="6016" y="5261"/>
                    </a:lnTo>
                    <a:lnTo>
                      <a:pt x="6138" y="5285"/>
                    </a:lnTo>
                    <a:lnTo>
                      <a:pt x="6138" y="5285"/>
                    </a:lnTo>
                    <a:lnTo>
                      <a:pt x="6260" y="5261"/>
                    </a:lnTo>
                    <a:lnTo>
                      <a:pt x="6357" y="5236"/>
                    </a:lnTo>
                    <a:lnTo>
                      <a:pt x="6455" y="5163"/>
                    </a:lnTo>
                    <a:lnTo>
                      <a:pt x="6528" y="5090"/>
                    </a:lnTo>
                    <a:lnTo>
                      <a:pt x="6601" y="4993"/>
                    </a:lnTo>
                    <a:lnTo>
                      <a:pt x="6650" y="4895"/>
                    </a:lnTo>
                    <a:lnTo>
                      <a:pt x="6674" y="4774"/>
                    </a:lnTo>
                    <a:lnTo>
                      <a:pt x="6674" y="4652"/>
                    </a:lnTo>
                    <a:lnTo>
                      <a:pt x="6674" y="4652"/>
                    </a:lnTo>
                    <a:lnTo>
                      <a:pt x="6674" y="4092"/>
                    </a:lnTo>
                    <a:lnTo>
                      <a:pt x="6625" y="3556"/>
                    </a:lnTo>
                    <a:lnTo>
                      <a:pt x="6552" y="3069"/>
                    </a:lnTo>
                    <a:lnTo>
                      <a:pt x="6455" y="2630"/>
                    </a:lnTo>
                    <a:lnTo>
                      <a:pt x="6357" y="2216"/>
                    </a:lnTo>
                    <a:lnTo>
                      <a:pt x="6211" y="1827"/>
                    </a:lnTo>
                    <a:lnTo>
                      <a:pt x="6065" y="1486"/>
                    </a:lnTo>
                    <a:lnTo>
                      <a:pt x="5895" y="1169"/>
                    </a:lnTo>
                    <a:lnTo>
                      <a:pt x="5700" y="901"/>
                    </a:lnTo>
                    <a:lnTo>
                      <a:pt x="5505" y="658"/>
                    </a:lnTo>
                    <a:lnTo>
                      <a:pt x="5286" y="463"/>
                    </a:lnTo>
                    <a:lnTo>
                      <a:pt x="5042" y="292"/>
                    </a:lnTo>
                    <a:lnTo>
                      <a:pt x="4799" y="171"/>
                    </a:lnTo>
                    <a:lnTo>
                      <a:pt x="4555" y="73"/>
                    </a:lnTo>
                    <a:lnTo>
                      <a:pt x="4287" y="24"/>
                    </a:lnTo>
                    <a:lnTo>
                      <a:pt x="4019" y="0"/>
                    </a:lnTo>
                    <a:lnTo>
                      <a:pt x="4019" y="0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73;p26"/>
              <p:cNvSpPr/>
              <p:nvPr/>
            </p:nvSpPr>
            <p:spPr>
              <a:xfrm>
                <a:off x="4792100" y="2332025"/>
                <a:ext cx="76725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3069" h="3362" fill="none" extrusionOk="0">
                    <a:moveTo>
                      <a:pt x="0" y="1511"/>
                    </a:moveTo>
                    <a:lnTo>
                      <a:pt x="0" y="1511"/>
                    </a:lnTo>
                    <a:lnTo>
                      <a:pt x="24" y="1340"/>
                    </a:lnTo>
                    <a:lnTo>
                      <a:pt x="49" y="1170"/>
                    </a:lnTo>
                    <a:lnTo>
                      <a:pt x="73" y="1024"/>
                    </a:lnTo>
                    <a:lnTo>
                      <a:pt x="122" y="877"/>
                    </a:lnTo>
                    <a:lnTo>
                      <a:pt x="195" y="756"/>
                    </a:lnTo>
                    <a:lnTo>
                      <a:pt x="268" y="634"/>
                    </a:lnTo>
                    <a:lnTo>
                      <a:pt x="365" y="512"/>
                    </a:lnTo>
                    <a:lnTo>
                      <a:pt x="463" y="415"/>
                    </a:lnTo>
                    <a:lnTo>
                      <a:pt x="682" y="220"/>
                    </a:lnTo>
                    <a:lnTo>
                      <a:pt x="950" y="98"/>
                    </a:lnTo>
                    <a:lnTo>
                      <a:pt x="1218" y="25"/>
                    </a:lnTo>
                    <a:lnTo>
                      <a:pt x="1534" y="1"/>
                    </a:lnTo>
                    <a:lnTo>
                      <a:pt x="1534" y="1"/>
                    </a:lnTo>
                    <a:lnTo>
                      <a:pt x="1851" y="25"/>
                    </a:lnTo>
                    <a:lnTo>
                      <a:pt x="2119" y="98"/>
                    </a:lnTo>
                    <a:lnTo>
                      <a:pt x="2387" y="220"/>
                    </a:lnTo>
                    <a:lnTo>
                      <a:pt x="2606" y="415"/>
                    </a:lnTo>
                    <a:lnTo>
                      <a:pt x="2703" y="512"/>
                    </a:lnTo>
                    <a:lnTo>
                      <a:pt x="2801" y="634"/>
                    </a:lnTo>
                    <a:lnTo>
                      <a:pt x="2874" y="756"/>
                    </a:lnTo>
                    <a:lnTo>
                      <a:pt x="2947" y="877"/>
                    </a:lnTo>
                    <a:lnTo>
                      <a:pt x="2996" y="1024"/>
                    </a:lnTo>
                    <a:lnTo>
                      <a:pt x="3020" y="1170"/>
                    </a:lnTo>
                    <a:lnTo>
                      <a:pt x="3044" y="1340"/>
                    </a:lnTo>
                    <a:lnTo>
                      <a:pt x="3069" y="1511"/>
                    </a:lnTo>
                    <a:lnTo>
                      <a:pt x="3069" y="1511"/>
                    </a:lnTo>
                    <a:lnTo>
                      <a:pt x="3044" y="1681"/>
                    </a:lnTo>
                    <a:lnTo>
                      <a:pt x="3020" y="1852"/>
                    </a:lnTo>
                    <a:lnTo>
                      <a:pt x="2947" y="2193"/>
                    </a:lnTo>
                    <a:lnTo>
                      <a:pt x="2801" y="2509"/>
                    </a:lnTo>
                    <a:lnTo>
                      <a:pt x="2606" y="2777"/>
                    </a:lnTo>
                    <a:lnTo>
                      <a:pt x="2509" y="2899"/>
                    </a:lnTo>
                    <a:lnTo>
                      <a:pt x="2387" y="3021"/>
                    </a:lnTo>
                    <a:lnTo>
                      <a:pt x="2265" y="3118"/>
                    </a:lnTo>
                    <a:lnTo>
                      <a:pt x="2119" y="3191"/>
                    </a:lnTo>
                    <a:lnTo>
                      <a:pt x="1997" y="3264"/>
                    </a:lnTo>
                    <a:lnTo>
                      <a:pt x="1851" y="3313"/>
                    </a:lnTo>
                    <a:lnTo>
                      <a:pt x="1681" y="3337"/>
                    </a:lnTo>
                    <a:lnTo>
                      <a:pt x="1534" y="3362"/>
                    </a:lnTo>
                    <a:lnTo>
                      <a:pt x="1534" y="3362"/>
                    </a:lnTo>
                    <a:lnTo>
                      <a:pt x="1388" y="3337"/>
                    </a:lnTo>
                    <a:lnTo>
                      <a:pt x="1218" y="3313"/>
                    </a:lnTo>
                    <a:lnTo>
                      <a:pt x="1072" y="3264"/>
                    </a:lnTo>
                    <a:lnTo>
                      <a:pt x="950" y="3191"/>
                    </a:lnTo>
                    <a:lnTo>
                      <a:pt x="804" y="3118"/>
                    </a:lnTo>
                    <a:lnTo>
                      <a:pt x="682" y="3021"/>
                    </a:lnTo>
                    <a:lnTo>
                      <a:pt x="560" y="2899"/>
                    </a:lnTo>
                    <a:lnTo>
                      <a:pt x="463" y="2777"/>
                    </a:lnTo>
                    <a:lnTo>
                      <a:pt x="268" y="2509"/>
                    </a:lnTo>
                    <a:lnTo>
                      <a:pt x="122" y="2193"/>
                    </a:lnTo>
                    <a:lnTo>
                      <a:pt x="49" y="1852"/>
                    </a:lnTo>
                    <a:lnTo>
                      <a:pt x="24" y="1681"/>
                    </a:lnTo>
                    <a:lnTo>
                      <a:pt x="0" y="1511"/>
                    </a:lnTo>
                    <a:lnTo>
                      <a:pt x="0" y="151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" name="Gruppo 18"/>
          <p:cNvGrpSpPr/>
          <p:nvPr/>
        </p:nvGrpSpPr>
        <p:grpSpPr>
          <a:xfrm>
            <a:off x="7240859" y="1839611"/>
            <a:ext cx="1864625" cy="1864625"/>
            <a:chOff x="6912150" y="2643250"/>
            <a:chExt cx="2106600" cy="2106600"/>
          </a:xfrm>
        </p:grpSpPr>
        <p:sp>
          <p:nvSpPr>
            <p:cNvPr id="29" name="Google Shape;191;p26"/>
            <p:cNvSpPr/>
            <p:nvPr/>
          </p:nvSpPr>
          <p:spPr>
            <a:xfrm>
              <a:off x="6912150" y="2643250"/>
              <a:ext cx="2106600" cy="21066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666666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Back End</a:t>
              </a:r>
              <a:endParaRPr dirty="0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30" name="Google Shape;192;p26"/>
            <p:cNvSpPr/>
            <p:nvPr/>
          </p:nvSpPr>
          <p:spPr>
            <a:xfrm>
              <a:off x="7051025" y="2776375"/>
              <a:ext cx="1829100" cy="1829100"/>
            </a:xfrm>
            <a:prstGeom prst="donut">
              <a:avLst>
                <a:gd name="adj" fmla="val 11468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" name="Google Shape;193;p26"/>
            <p:cNvGrpSpPr/>
            <p:nvPr/>
          </p:nvGrpSpPr>
          <p:grpSpPr>
            <a:xfrm>
              <a:off x="7771612" y="3347277"/>
              <a:ext cx="387933" cy="367467"/>
              <a:chOff x="2583100" y="2973775"/>
              <a:chExt cx="461550" cy="437200"/>
            </a:xfrm>
          </p:grpSpPr>
          <p:sp>
            <p:nvSpPr>
              <p:cNvPr id="32" name="Google Shape;194;p26"/>
              <p:cNvSpPr/>
              <p:nvPr/>
            </p:nvSpPr>
            <p:spPr>
              <a:xfrm>
                <a:off x="2701225" y="3315975"/>
                <a:ext cx="2253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95;p26"/>
              <p:cNvSpPr/>
              <p:nvPr/>
            </p:nvSpPr>
            <p:spPr>
              <a:xfrm>
                <a:off x="2583100" y="2973775"/>
                <a:ext cx="461550" cy="336125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" name="Gruppo 8"/>
          <p:cNvGrpSpPr/>
          <p:nvPr/>
        </p:nvGrpSpPr>
        <p:grpSpPr>
          <a:xfrm>
            <a:off x="4942733" y="1818523"/>
            <a:ext cx="1906800" cy="1906800"/>
            <a:chOff x="4843084" y="1783336"/>
            <a:chExt cx="1906800" cy="1906800"/>
          </a:xfrm>
        </p:grpSpPr>
        <p:sp>
          <p:nvSpPr>
            <p:cNvPr id="21" name="Google Shape;186;p26"/>
            <p:cNvSpPr/>
            <p:nvPr/>
          </p:nvSpPr>
          <p:spPr>
            <a:xfrm>
              <a:off x="4843084" y="1783336"/>
              <a:ext cx="1906800" cy="1906800"/>
            </a:xfrm>
            <a:prstGeom prst="ellipse">
              <a:avLst/>
            </a:prstGeom>
            <a:solidFill>
              <a:srgbClr val="CC41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App</a:t>
              </a:r>
              <a:endParaRPr sz="1000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grpSp>
          <p:nvGrpSpPr>
            <p:cNvPr id="22" name="Google Shape;187;p26"/>
            <p:cNvGrpSpPr/>
            <p:nvPr/>
          </p:nvGrpSpPr>
          <p:grpSpPr>
            <a:xfrm>
              <a:off x="5630053" y="2109687"/>
              <a:ext cx="325427" cy="563765"/>
              <a:chOff x="3486582" y="3626320"/>
              <a:chExt cx="325427" cy="563765"/>
            </a:xfrm>
          </p:grpSpPr>
          <p:sp>
            <p:nvSpPr>
              <p:cNvPr id="23" name="Google Shape;188;p26"/>
              <p:cNvSpPr/>
              <p:nvPr/>
            </p:nvSpPr>
            <p:spPr>
              <a:xfrm>
                <a:off x="3486582" y="3626320"/>
                <a:ext cx="325427" cy="563765"/>
              </a:xfrm>
              <a:custGeom>
                <a:avLst/>
                <a:gdLst/>
                <a:ahLst/>
                <a:cxnLst/>
                <a:rect l="l" t="t" r="r" b="b"/>
                <a:pathLst>
                  <a:path w="11838" h="20508" fill="none" extrusionOk="0">
                    <a:moveTo>
                      <a:pt x="10547" y="1"/>
                    </a:moveTo>
                    <a:lnTo>
                      <a:pt x="1292" y="1"/>
                    </a:lnTo>
                    <a:lnTo>
                      <a:pt x="1292" y="1"/>
                    </a:lnTo>
                    <a:lnTo>
                      <a:pt x="1024" y="25"/>
                    </a:lnTo>
                    <a:lnTo>
                      <a:pt x="780" y="98"/>
                    </a:lnTo>
                    <a:lnTo>
                      <a:pt x="561" y="220"/>
                    </a:lnTo>
                    <a:lnTo>
                      <a:pt x="366" y="366"/>
                    </a:lnTo>
                    <a:lnTo>
                      <a:pt x="220" y="561"/>
                    </a:lnTo>
                    <a:lnTo>
                      <a:pt x="98" y="780"/>
                    </a:lnTo>
                    <a:lnTo>
                      <a:pt x="25" y="1024"/>
                    </a:lnTo>
                    <a:lnTo>
                      <a:pt x="1" y="1292"/>
                    </a:lnTo>
                    <a:lnTo>
                      <a:pt x="1" y="19217"/>
                    </a:lnTo>
                    <a:lnTo>
                      <a:pt x="1" y="19217"/>
                    </a:lnTo>
                    <a:lnTo>
                      <a:pt x="25" y="19485"/>
                    </a:lnTo>
                    <a:lnTo>
                      <a:pt x="98" y="19728"/>
                    </a:lnTo>
                    <a:lnTo>
                      <a:pt x="220" y="19948"/>
                    </a:lnTo>
                    <a:lnTo>
                      <a:pt x="366" y="20142"/>
                    </a:lnTo>
                    <a:lnTo>
                      <a:pt x="561" y="20289"/>
                    </a:lnTo>
                    <a:lnTo>
                      <a:pt x="780" y="20410"/>
                    </a:lnTo>
                    <a:lnTo>
                      <a:pt x="1024" y="20483"/>
                    </a:lnTo>
                    <a:lnTo>
                      <a:pt x="1292" y="20508"/>
                    </a:lnTo>
                    <a:lnTo>
                      <a:pt x="10547" y="20508"/>
                    </a:lnTo>
                    <a:lnTo>
                      <a:pt x="10547" y="20508"/>
                    </a:lnTo>
                    <a:lnTo>
                      <a:pt x="10814" y="20483"/>
                    </a:lnTo>
                    <a:lnTo>
                      <a:pt x="11058" y="20410"/>
                    </a:lnTo>
                    <a:lnTo>
                      <a:pt x="11277" y="20289"/>
                    </a:lnTo>
                    <a:lnTo>
                      <a:pt x="11472" y="20142"/>
                    </a:lnTo>
                    <a:lnTo>
                      <a:pt x="11618" y="19948"/>
                    </a:lnTo>
                    <a:lnTo>
                      <a:pt x="11740" y="19728"/>
                    </a:lnTo>
                    <a:lnTo>
                      <a:pt x="11813" y="19485"/>
                    </a:lnTo>
                    <a:lnTo>
                      <a:pt x="11837" y="19217"/>
                    </a:lnTo>
                    <a:lnTo>
                      <a:pt x="11837" y="1292"/>
                    </a:lnTo>
                    <a:lnTo>
                      <a:pt x="11837" y="1292"/>
                    </a:lnTo>
                    <a:lnTo>
                      <a:pt x="11813" y="1024"/>
                    </a:lnTo>
                    <a:lnTo>
                      <a:pt x="11740" y="780"/>
                    </a:lnTo>
                    <a:lnTo>
                      <a:pt x="11618" y="561"/>
                    </a:lnTo>
                    <a:lnTo>
                      <a:pt x="11472" y="366"/>
                    </a:lnTo>
                    <a:lnTo>
                      <a:pt x="11277" y="220"/>
                    </a:lnTo>
                    <a:lnTo>
                      <a:pt x="11058" y="98"/>
                    </a:lnTo>
                    <a:lnTo>
                      <a:pt x="10814" y="25"/>
                    </a:lnTo>
                    <a:lnTo>
                      <a:pt x="10547" y="1"/>
                    </a:lnTo>
                    <a:lnTo>
                      <a:pt x="10547" y="1"/>
                    </a:lnTo>
                    <a:close/>
                    <a:moveTo>
                      <a:pt x="5554" y="975"/>
                    </a:moveTo>
                    <a:lnTo>
                      <a:pt x="6284" y="975"/>
                    </a:lnTo>
                    <a:lnTo>
                      <a:pt x="6284" y="975"/>
                    </a:lnTo>
                    <a:lnTo>
                      <a:pt x="6406" y="999"/>
                    </a:lnTo>
                    <a:lnTo>
                      <a:pt x="6479" y="1073"/>
                    </a:lnTo>
                    <a:lnTo>
                      <a:pt x="6552" y="1146"/>
                    </a:lnTo>
                    <a:lnTo>
                      <a:pt x="6577" y="1267"/>
                    </a:lnTo>
                    <a:lnTo>
                      <a:pt x="6577" y="1267"/>
                    </a:lnTo>
                    <a:lnTo>
                      <a:pt x="6552" y="1365"/>
                    </a:lnTo>
                    <a:lnTo>
                      <a:pt x="6479" y="1462"/>
                    </a:lnTo>
                    <a:lnTo>
                      <a:pt x="6406" y="1511"/>
                    </a:lnTo>
                    <a:lnTo>
                      <a:pt x="6284" y="1535"/>
                    </a:lnTo>
                    <a:lnTo>
                      <a:pt x="5554" y="1535"/>
                    </a:lnTo>
                    <a:lnTo>
                      <a:pt x="5554" y="1535"/>
                    </a:lnTo>
                    <a:lnTo>
                      <a:pt x="5432" y="1511"/>
                    </a:lnTo>
                    <a:lnTo>
                      <a:pt x="5359" y="1462"/>
                    </a:lnTo>
                    <a:lnTo>
                      <a:pt x="5286" y="1365"/>
                    </a:lnTo>
                    <a:lnTo>
                      <a:pt x="5262" y="1267"/>
                    </a:lnTo>
                    <a:lnTo>
                      <a:pt x="5262" y="1267"/>
                    </a:lnTo>
                    <a:lnTo>
                      <a:pt x="5286" y="1146"/>
                    </a:lnTo>
                    <a:lnTo>
                      <a:pt x="5359" y="1073"/>
                    </a:lnTo>
                    <a:lnTo>
                      <a:pt x="5432" y="999"/>
                    </a:lnTo>
                    <a:lnTo>
                      <a:pt x="5554" y="975"/>
                    </a:lnTo>
                    <a:lnTo>
                      <a:pt x="5554" y="975"/>
                    </a:lnTo>
                    <a:close/>
                    <a:moveTo>
                      <a:pt x="5919" y="19436"/>
                    </a:moveTo>
                    <a:lnTo>
                      <a:pt x="5919" y="19436"/>
                    </a:lnTo>
                    <a:lnTo>
                      <a:pt x="5749" y="19412"/>
                    </a:lnTo>
                    <a:lnTo>
                      <a:pt x="5578" y="19363"/>
                    </a:lnTo>
                    <a:lnTo>
                      <a:pt x="5432" y="19290"/>
                    </a:lnTo>
                    <a:lnTo>
                      <a:pt x="5310" y="19193"/>
                    </a:lnTo>
                    <a:lnTo>
                      <a:pt x="5213" y="19071"/>
                    </a:lnTo>
                    <a:lnTo>
                      <a:pt x="5140" y="18925"/>
                    </a:lnTo>
                    <a:lnTo>
                      <a:pt x="5091" y="18754"/>
                    </a:lnTo>
                    <a:lnTo>
                      <a:pt x="5067" y="18584"/>
                    </a:lnTo>
                    <a:lnTo>
                      <a:pt x="5067" y="18584"/>
                    </a:lnTo>
                    <a:lnTo>
                      <a:pt x="5091" y="18413"/>
                    </a:lnTo>
                    <a:lnTo>
                      <a:pt x="5140" y="18243"/>
                    </a:lnTo>
                    <a:lnTo>
                      <a:pt x="5213" y="18097"/>
                    </a:lnTo>
                    <a:lnTo>
                      <a:pt x="5310" y="17975"/>
                    </a:lnTo>
                    <a:lnTo>
                      <a:pt x="5432" y="17877"/>
                    </a:lnTo>
                    <a:lnTo>
                      <a:pt x="5578" y="17804"/>
                    </a:lnTo>
                    <a:lnTo>
                      <a:pt x="5749" y="17756"/>
                    </a:lnTo>
                    <a:lnTo>
                      <a:pt x="5919" y="17731"/>
                    </a:lnTo>
                    <a:lnTo>
                      <a:pt x="5919" y="17731"/>
                    </a:lnTo>
                    <a:lnTo>
                      <a:pt x="6090" y="17756"/>
                    </a:lnTo>
                    <a:lnTo>
                      <a:pt x="6260" y="17804"/>
                    </a:lnTo>
                    <a:lnTo>
                      <a:pt x="6406" y="17877"/>
                    </a:lnTo>
                    <a:lnTo>
                      <a:pt x="6528" y="17975"/>
                    </a:lnTo>
                    <a:lnTo>
                      <a:pt x="6625" y="18097"/>
                    </a:lnTo>
                    <a:lnTo>
                      <a:pt x="6699" y="18243"/>
                    </a:lnTo>
                    <a:lnTo>
                      <a:pt x="6747" y="18413"/>
                    </a:lnTo>
                    <a:lnTo>
                      <a:pt x="6772" y="18584"/>
                    </a:lnTo>
                    <a:lnTo>
                      <a:pt x="6772" y="18584"/>
                    </a:lnTo>
                    <a:lnTo>
                      <a:pt x="6747" y="18754"/>
                    </a:lnTo>
                    <a:lnTo>
                      <a:pt x="6699" y="18925"/>
                    </a:lnTo>
                    <a:lnTo>
                      <a:pt x="6625" y="19071"/>
                    </a:lnTo>
                    <a:lnTo>
                      <a:pt x="6528" y="19193"/>
                    </a:lnTo>
                    <a:lnTo>
                      <a:pt x="6406" y="19290"/>
                    </a:lnTo>
                    <a:lnTo>
                      <a:pt x="6260" y="19363"/>
                    </a:lnTo>
                    <a:lnTo>
                      <a:pt x="6090" y="19412"/>
                    </a:lnTo>
                    <a:lnTo>
                      <a:pt x="5919" y="19436"/>
                    </a:lnTo>
                    <a:lnTo>
                      <a:pt x="5919" y="19436"/>
                    </a:lnTo>
                    <a:close/>
                    <a:moveTo>
                      <a:pt x="10547" y="16660"/>
                    </a:moveTo>
                    <a:lnTo>
                      <a:pt x="1292" y="16660"/>
                    </a:lnTo>
                    <a:lnTo>
                      <a:pt x="1292" y="2558"/>
                    </a:lnTo>
                    <a:lnTo>
                      <a:pt x="10547" y="2558"/>
                    </a:lnTo>
                    <a:lnTo>
                      <a:pt x="10547" y="16660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89;p26"/>
              <p:cNvSpPr/>
              <p:nvPr/>
            </p:nvSpPr>
            <p:spPr>
              <a:xfrm>
                <a:off x="3561724" y="3806126"/>
                <a:ext cx="182567" cy="159551"/>
              </a:xfrm>
              <a:custGeom>
                <a:avLst/>
                <a:gdLst/>
                <a:ahLst/>
                <a:cxnLst/>
                <a:rect l="l" t="t" r="r" b="b"/>
                <a:pathLst>
                  <a:path w="16221" h="14176" fill="none" extrusionOk="0">
                    <a:moveTo>
                      <a:pt x="16075" y="12665"/>
                    </a:moveTo>
                    <a:lnTo>
                      <a:pt x="8987" y="488"/>
                    </a:lnTo>
                    <a:lnTo>
                      <a:pt x="8987" y="488"/>
                    </a:lnTo>
                    <a:lnTo>
                      <a:pt x="8914" y="390"/>
                    </a:lnTo>
                    <a:lnTo>
                      <a:pt x="8817" y="293"/>
                    </a:lnTo>
                    <a:lnTo>
                      <a:pt x="8720" y="196"/>
                    </a:lnTo>
                    <a:lnTo>
                      <a:pt x="8622" y="123"/>
                    </a:lnTo>
                    <a:lnTo>
                      <a:pt x="8500" y="74"/>
                    </a:lnTo>
                    <a:lnTo>
                      <a:pt x="8379" y="25"/>
                    </a:lnTo>
                    <a:lnTo>
                      <a:pt x="8232" y="1"/>
                    </a:lnTo>
                    <a:lnTo>
                      <a:pt x="8111" y="1"/>
                    </a:lnTo>
                    <a:lnTo>
                      <a:pt x="8111" y="1"/>
                    </a:lnTo>
                    <a:lnTo>
                      <a:pt x="7965" y="1"/>
                    </a:lnTo>
                    <a:lnTo>
                      <a:pt x="7843" y="25"/>
                    </a:lnTo>
                    <a:lnTo>
                      <a:pt x="7721" y="74"/>
                    </a:lnTo>
                    <a:lnTo>
                      <a:pt x="7599" y="123"/>
                    </a:lnTo>
                    <a:lnTo>
                      <a:pt x="7502" y="196"/>
                    </a:lnTo>
                    <a:lnTo>
                      <a:pt x="7404" y="293"/>
                    </a:lnTo>
                    <a:lnTo>
                      <a:pt x="7307" y="390"/>
                    </a:lnTo>
                    <a:lnTo>
                      <a:pt x="7234" y="488"/>
                    </a:lnTo>
                    <a:lnTo>
                      <a:pt x="147" y="12665"/>
                    </a:lnTo>
                    <a:lnTo>
                      <a:pt x="147" y="12665"/>
                    </a:lnTo>
                    <a:lnTo>
                      <a:pt x="74" y="12787"/>
                    </a:lnTo>
                    <a:lnTo>
                      <a:pt x="25" y="12909"/>
                    </a:lnTo>
                    <a:lnTo>
                      <a:pt x="0" y="13031"/>
                    </a:lnTo>
                    <a:lnTo>
                      <a:pt x="0" y="13177"/>
                    </a:lnTo>
                    <a:lnTo>
                      <a:pt x="0" y="13177"/>
                    </a:lnTo>
                    <a:lnTo>
                      <a:pt x="0" y="13299"/>
                    </a:lnTo>
                    <a:lnTo>
                      <a:pt x="25" y="13420"/>
                    </a:lnTo>
                    <a:lnTo>
                      <a:pt x="74" y="13567"/>
                    </a:lnTo>
                    <a:lnTo>
                      <a:pt x="147" y="13688"/>
                    </a:lnTo>
                    <a:lnTo>
                      <a:pt x="147" y="13688"/>
                    </a:lnTo>
                    <a:lnTo>
                      <a:pt x="220" y="13786"/>
                    </a:lnTo>
                    <a:lnTo>
                      <a:pt x="293" y="13883"/>
                    </a:lnTo>
                    <a:lnTo>
                      <a:pt x="390" y="13981"/>
                    </a:lnTo>
                    <a:lnTo>
                      <a:pt x="512" y="14054"/>
                    </a:lnTo>
                    <a:lnTo>
                      <a:pt x="634" y="14102"/>
                    </a:lnTo>
                    <a:lnTo>
                      <a:pt x="755" y="14151"/>
                    </a:lnTo>
                    <a:lnTo>
                      <a:pt x="877" y="14175"/>
                    </a:lnTo>
                    <a:lnTo>
                      <a:pt x="1023" y="14175"/>
                    </a:lnTo>
                    <a:lnTo>
                      <a:pt x="15198" y="14175"/>
                    </a:lnTo>
                    <a:lnTo>
                      <a:pt x="15198" y="14175"/>
                    </a:lnTo>
                    <a:lnTo>
                      <a:pt x="15344" y="14175"/>
                    </a:lnTo>
                    <a:lnTo>
                      <a:pt x="15466" y="14151"/>
                    </a:lnTo>
                    <a:lnTo>
                      <a:pt x="15588" y="14102"/>
                    </a:lnTo>
                    <a:lnTo>
                      <a:pt x="15709" y="14054"/>
                    </a:lnTo>
                    <a:lnTo>
                      <a:pt x="15831" y="13981"/>
                    </a:lnTo>
                    <a:lnTo>
                      <a:pt x="15929" y="13883"/>
                    </a:lnTo>
                    <a:lnTo>
                      <a:pt x="16002" y="13786"/>
                    </a:lnTo>
                    <a:lnTo>
                      <a:pt x="16075" y="13688"/>
                    </a:lnTo>
                    <a:lnTo>
                      <a:pt x="16075" y="13688"/>
                    </a:lnTo>
                    <a:lnTo>
                      <a:pt x="16148" y="13567"/>
                    </a:lnTo>
                    <a:lnTo>
                      <a:pt x="16197" y="13420"/>
                    </a:lnTo>
                    <a:lnTo>
                      <a:pt x="16221" y="13299"/>
                    </a:lnTo>
                    <a:lnTo>
                      <a:pt x="16221" y="13177"/>
                    </a:lnTo>
                    <a:lnTo>
                      <a:pt x="16221" y="13177"/>
                    </a:lnTo>
                    <a:lnTo>
                      <a:pt x="16221" y="13031"/>
                    </a:lnTo>
                    <a:lnTo>
                      <a:pt x="16197" y="12909"/>
                    </a:lnTo>
                    <a:lnTo>
                      <a:pt x="16148" y="12787"/>
                    </a:lnTo>
                    <a:lnTo>
                      <a:pt x="16075" y="12665"/>
                    </a:lnTo>
                    <a:lnTo>
                      <a:pt x="16075" y="12665"/>
                    </a:lnTo>
                    <a:close/>
                    <a:moveTo>
                      <a:pt x="8111" y="12349"/>
                    </a:moveTo>
                    <a:lnTo>
                      <a:pt x="8111" y="12349"/>
                    </a:lnTo>
                    <a:lnTo>
                      <a:pt x="7916" y="12324"/>
                    </a:lnTo>
                    <a:lnTo>
                      <a:pt x="7721" y="12276"/>
                    </a:lnTo>
                    <a:lnTo>
                      <a:pt x="7575" y="12178"/>
                    </a:lnTo>
                    <a:lnTo>
                      <a:pt x="7429" y="12057"/>
                    </a:lnTo>
                    <a:lnTo>
                      <a:pt x="7307" y="11910"/>
                    </a:lnTo>
                    <a:lnTo>
                      <a:pt x="7210" y="11764"/>
                    </a:lnTo>
                    <a:lnTo>
                      <a:pt x="7161" y="11569"/>
                    </a:lnTo>
                    <a:lnTo>
                      <a:pt x="7136" y="11375"/>
                    </a:lnTo>
                    <a:lnTo>
                      <a:pt x="7136" y="11375"/>
                    </a:lnTo>
                    <a:lnTo>
                      <a:pt x="7161" y="11180"/>
                    </a:lnTo>
                    <a:lnTo>
                      <a:pt x="7210" y="11009"/>
                    </a:lnTo>
                    <a:lnTo>
                      <a:pt x="7307" y="10839"/>
                    </a:lnTo>
                    <a:lnTo>
                      <a:pt x="7429" y="10693"/>
                    </a:lnTo>
                    <a:lnTo>
                      <a:pt x="7575" y="10571"/>
                    </a:lnTo>
                    <a:lnTo>
                      <a:pt x="7721" y="10473"/>
                    </a:lnTo>
                    <a:lnTo>
                      <a:pt x="7916" y="10425"/>
                    </a:lnTo>
                    <a:lnTo>
                      <a:pt x="8111" y="10400"/>
                    </a:lnTo>
                    <a:lnTo>
                      <a:pt x="8111" y="10400"/>
                    </a:lnTo>
                    <a:lnTo>
                      <a:pt x="8306" y="10425"/>
                    </a:lnTo>
                    <a:lnTo>
                      <a:pt x="8476" y="10473"/>
                    </a:lnTo>
                    <a:lnTo>
                      <a:pt x="8646" y="10571"/>
                    </a:lnTo>
                    <a:lnTo>
                      <a:pt x="8793" y="10693"/>
                    </a:lnTo>
                    <a:lnTo>
                      <a:pt x="8914" y="10839"/>
                    </a:lnTo>
                    <a:lnTo>
                      <a:pt x="9012" y="11009"/>
                    </a:lnTo>
                    <a:lnTo>
                      <a:pt x="9061" y="11180"/>
                    </a:lnTo>
                    <a:lnTo>
                      <a:pt x="9085" y="11375"/>
                    </a:lnTo>
                    <a:lnTo>
                      <a:pt x="9085" y="11375"/>
                    </a:lnTo>
                    <a:lnTo>
                      <a:pt x="9061" y="11569"/>
                    </a:lnTo>
                    <a:lnTo>
                      <a:pt x="9012" y="11764"/>
                    </a:lnTo>
                    <a:lnTo>
                      <a:pt x="8914" y="11910"/>
                    </a:lnTo>
                    <a:lnTo>
                      <a:pt x="8793" y="12057"/>
                    </a:lnTo>
                    <a:lnTo>
                      <a:pt x="8646" y="12178"/>
                    </a:lnTo>
                    <a:lnTo>
                      <a:pt x="8476" y="12276"/>
                    </a:lnTo>
                    <a:lnTo>
                      <a:pt x="8306" y="12324"/>
                    </a:lnTo>
                    <a:lnTo>
                      <a:pt x="8111" y="12349"/>
                    </a:lnTo>
                    <a:lnTo>
                      <a:pt x="8111" y="12349"/>
                    </a:lnTo>
                    <a:close/>
                    <a:moveTo>
                      <a:pt x="9231" y="5091"/>
                    </a:moveTo>
                    <a:lnTo>
                      <a:pt x="8939" y="8915"/>
                    </a:lnTo>
                    <a:lnTo>
                      <a:pt x="8939" y="8915"/>
                    </a:lnTo>
                    <a:lnTo>
                      <a:pt x="8914" y="9061"/>
                    </a:lnTo>
                    <a:lnTo>
                      <a:pt x="8866" y="9207"/>
                    </a:lnTo>
                    <a:lnTo>
                      <a:pt x="8793" y="9304"/>
                    </a:lnTo>
                    <a:lnTo>
                      <a:pt x="8695" y="9426"/>
                    </a:lnTo>
                    <a:lnTo>
                      <a:pt x="8573" y="9499"/>
                    </a:lnTo>
                    <a:lnTo>
                      <a:pt x="8452" y="9572"/>
                    </a:lnTo>
                    <a:lnTo>
                      <a:pt x="8330" y="9621"/>
                    </a:lnTo>
                    <a:lnTo>
                      <a:pt x="8184" y="9621"/>
                    </a:lnTo>
                    <a:lnTo>
                      <a:pt x="8038" y="9621"/>
                    </a:lnTo>
                    <a:lnTo>
                      <a:pt x="8038" y="9621"/>
                    </a:lnTo>
                    <a:lnTo>
                      <a:pt x="7891" y="9621"/>
                    </a:lnTo>
                    <a:lnTo>
                      <a:pt x="7770" y="9572"/>
                    </a:lnTo>
                    <a:lnTo>
                      <a:pt x="7648" y="9499"/>
                    </a:lnTo>
                    <a:lnTo>
                      <a:pt x="7526" y="9426"/>
                    </a:lnTo>
                    <a:lnTo>
                      <a:pt x="7429" y="9304"/>
                    </a:lnTo>
                    <a:lnTo>
                      <a:pt x="7356" y="9207"/>
                    </a:lnTo>
                    <a:lnTo>
                      <a:pt x="7307" y="9061"/>
                    </a:lnTo>
                    <a:lnTo>
                      <a:pt x="7283" y="8915"/>
                    </a:lnTo>
                    <a:lnTo>
                      <a:pt x="6990" y="5091"/>
                    </a:lnTo>
                    <a:lnTo>
                      <a:pt x="6990" y="5091"/>
                    </a:lnTo>
                    <a:lnTo>
                      <a:pt x="7015" y="4945"/>
                    </a:lnTo>
                    <a:lnTo>
                      <a:pt x="7039" y="4823"/>
                    </a:lnTo>
                    <a:lnTo>
                      <a:pt x="7088" y="4701"/>
                    </a:lnTo>
                    <a:lnTo>
                      <a:pt x="7161" y="4604"/>
                    </a:lnTo>
                    <a:lnTo>
                      <a:pt x="7258" y="4506"/>
                    </a:lnTo>
                    <a:lnTo>
                      <a:pt x="7380" y="4433"/>
                    </a:lnTo>
                    <a:lnTo>
                      <a:pt x="7526" y="4409"/>
                    </a:lnTo>
                    <a:lnTo>
                      <a:pt x="7648" y="4385"/>
                    </a:lnTo>
                    <a:lnTo>
                      <a:pt x="8573" y="4385"/>
                    </a:lnTo>
                    <a:lnTo>
                      <a:pt x="8573" y="4385"/>
                    </a:lnTo>
                    <a:lnTo>
                      <a:pt x="8695" y="4409"/>
                    </a:lnTo>
                    <a:lnTo>
                      <a:pt x="8841" y="4433"/>
                    </a:lnTo>
                    <a:lnTo>
                      <a:pt x="8963" y="4506"/>
                    </a:lnTo>
                    <a:lnTo>
                      <a:pt x="9061" y="4604"/>
                    </a:lnTo>
                    <a:lnTo>
                      <a:pt x="9134" y="4701"/>
                    </a:lnTo>
                    <a:lnTo>
                      <a:pt x="9182" y="4823"/>
                    </a:lnTo>
                    <a:lnTo>
                      <a:pt x="9207" y="4945"/>
                    </a:lnTo>
                    <a:lnTo>
                      <a:pt x="9231" y="5091"/>
                    </a:lnTo>
                    <a:lnTo>
                      <a:pt x="9231" y="5091"/>
                    </a:lnTo>
                    <a:close/>
                  </a:path>
                </a:pathLst>
              </a:custGeom>
              <a:noFill/>
              <a:ln w="1217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4" name="Connettore 2 33"/>
          <p:cNvCxnSpPr/>
          <p:nvPr/>
        </p:nvCxnSpPr>
        <p:spPr>
          <a:xfrm>
            <a:off x="4640617" y="2766945"/>
            <a:ext cx="221314" cy="0"/>
          </a:xfrm>
          <a:prstGeom prst="straightConnector1">
            <a:avLst/>
          </a:prstGeom>
          <a:ln>
            <a:solidFill>
              <a:srgbClr val="6666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2 36"/>
          <p:cNvCxnSpPr/>
          <p:nvPr/>
        </p:nvCxnSpPr>
        <p:spPr>
          <a:xfrm>
            <a:off x="6913757" y="2708639"/>
            <a:ext cx="275063" cy="0"/>
          </a:xfrm>
          <a:prstGeom prst="straightConnector1">
            <a:avLst/>
          </a:prstGeom>
          <a:ln>
            <a:solidFill>
              <a:srgbClr val="66666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172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ctrTitle"/>
          </p:nvPr>
        </p:nvSpPr>
        <p:spPr>
          <a:xfrm>
            <a:off x="124700" y="1576850"/>
            <a:ext cx="2024100" cy="154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/>
              <a:t>3.</a:t>
            </a:r>
            <a:endParaRPr sz="4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Demo</a:t>
            </a:r>
            <a:endParaRPr dirty="0"/>
          </a:p>
        </p:txBody>
      </p:sp>
      <p:sp>
        <p:nvSpPr>
          <p:cNvPr id="211" name="Google Shape;211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Baby Safe Seat </Template>
  <TotalTime>279</TotalTime>
  <Words>58</Words>
  <Application>Microsoft Office PowerPoint</Application>
  <PresentationFormat>Presentazione su schermo (16:9)</PresentationFormat>
  <Paragraphs>34</Paragraphs>
  <Slides>6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6</vt:i4>
      </vt:variant>
    </vt:vector>
  </HeadingPairs>
  <TitlesOfParts>
    <vt:vector size="12" baseType="lpstr">
      <vt:lpstr>Nunito Sans</vt:lpstr>
      <vt:lpstr>Arial</vt:lpstr>
      <vt:lpstr>Calibri</vt:lpstr>
      <vt:lpstr>Georgia</vt:lpstr>
      <vt:lpstr>Ulysses template</vt:lpstr>
      <vt:lpstr>Ulysses template</vt:lpstr>
      <vt:lpstr>   Top Manager Ignazio Passero  Raffaele Ceruso Marco Della Medaglia Donato Di Sapia Giovanni Leo</vt:lpstr>
      <vt:lpstr>Outline</vt:lpstr>
      <vt:lpstr>1. Dominio del problema</vt:lpstr>
      <vt:lpstr>2. Descrizione degli Attori</vt:lpstr>
      <vt:lpstr>2. Descrizione degli Attori</vt:lpstr>
      <vt:lpstr>3.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Baby Safety Seat   Top Manager Ignazio Passero  Marco Della Medaglia Donato di Sapia Raffaele Ceruso Giovanni Leo</dc:title>
  <dc:creator>Giovanni Leo</dc:creator>
  <cp:lastModifiedBy>Giovanni Leo</cp:lastModifiedBy>
  <cp:revision>14</cp:revision>
  <dcterms:created xsi:type="dcterms:W3CDTF">2018-11-12T08:06:59Z</dcterms:created>
  <dcterms:modified xsi:type="dcterms:W3CDTF">2019-02-18T11:31:28Z</dcterms:modified>
</cp:coreProperties>
</file>